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368F2-5356-4B5A-B134-E6BF3D7367E8}" v="36" dt="2025-04-17T16:37:10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lett, Ashley - BEA" userId="0d7e3c17-cc3a-4e22-aece-6e928574e724" providerId="ADAL" clId="{91F357DD-81AD-4ED0-BFB9-08865E2E0B50}"/>
    <pc:docChg chg="undo custSel modSld">
      <pc:chgData name="Hulett, Ashley - BEA" userId="0d7e3c17-cc3a-4e22-aece-6e928574e724" providerId="ADAL" clId="{91F357DD-81AD-4ED0-BFB9-08865E2E0B50}" dt="2024-05-14T15:09:22.551" v="1317"/>
      <pc:docMkLst>
        <pc:docMk/>
      </pc:docMkLst>
      <pc:sldChg chg="modSp mod">
        <pc:chgData name="Hulett, Ashley - BEA" userId="0d7e3c17-cc3a-4e22-aece-6e928574e724" providerId="ADAL" clId="{91F357DD-81AD-4ED0-BFB9-08865E2E0B50}" dt="2024-05-14T15:09:03.494" v="1315" actId="20577"/>
        <pc:sldMkLst>
          <pc:docMk/>
          <pc:sldMk cId="468762085" sldId="256"/>
        </pc:sldMkLst>
      </pc:sldChg>
      <pc:sldChg chg="addSp delSp modSp mod">
        <pc:chgData name="Hulett, Ashley - BEA" userId="0d7e3c17-cc3a-4e22-aece-6e928574e724" providerId="ADAL" clId="{91F357DD-81AD-4ED0-BFB9-08865E2E0B50}" dt="2024-05-14T15:09:22.551" v="1317"/>
        <pc:sldMkLst>
          <pc:docMk/>
          <pc:sldMk cId="1574068106" sldId="257"/>
        </pc:sldMkLst>
      </pc:sldChg>
    </pc:docChg>
  </pc:docChgLst>
  <pc:docChgLst>
    <pc:chgData name="Hulett, Ashley - BEA" userId="0d7e3c17-cc3a-4e22-aece-6e928574e724" providerId="ADAL" clId="{AB0368F2-5356-4B5A-B134-E6BF3D7367E8}"/>
    <pc:docChg chg="undo custSel addSld delSld modSld">
      <pc:chgData name="Hulett, Ashley - BEA" userId="0d7e3c17-cc3a-4e22-aece-6e928574e724" providerId="ADAL" clId="{AB0368F2-5356-4B5A-B134-E6BF3D7367E8}" dt="2025-04-17T16:37:10.630" v="853" actId="14100"/>
      <pc:docMkLst>
        <pc:docMk/>
      </pc:docMkLst>
      <pc:sldChg chg="addSp delSp modSp mod">
        <pc:chgData name="Hulett, Ashley - BEA" userId="0d7e3c17-cc3a-4e22-aece-6e928574e724" providerId="ADAL" clId="{AB0368F2-5356-4B5A-B134-E6BF3D7367E8}" dt="2025-04-17T16:37:01.159" v="852" actId="14100"/>
        <pc:sldMkLst>
          <pc:docMk/>
          <pc:sldMk cId="468762085" sldId="256"/>
        </pc:sldMkLst>
        <pc:spChg chg="mod">
          <ac:chgData name="Hulett, Ashley - BEA" userId="0d7e3c17-cc3a-4e22-aece-6e928574e724" providerId="ADAL" clId="{AB0368F2-5356-4B5A-B134-E6BF3D7367E8}" dt="2025-04-17T16:32:58.245" v="842" actId="20577"/>
          <ac:spMkLst>
            <pc:docMk/>
            <pc:sldMk cId="468762085" sldId="256"/>
            <ac:spMk id="2" creationId="{5215687A-808D-4381-8BEF-75BE262C4DF7}"/>
          </ac:spMkLst>
        </pc:spChg>
        <pc:spChg chg="mod">
          <ac:chgData name="Hulett, Ashley - BEA" userId="0d7e3c17-cc3a-4e22-aece-6e928574e724" providerId="ADAL" clId="{AB0368F2-5356-4B5A-B134-E6BF3D7367E8}" dt="2025-04-02T21:45:56.869" v="521" actId="20577"/>
          <ac:spMkLst>
            <pc:docMk/>
            <pc:sldMk cId="468762085" sldId="256"/>
            <ac:spMk id="3" creationId="{47B66919-10A1-4F7D-8B6D-E9612F0515A3}"/>
          </ac:spMkLst>
        </pc:spChg>
        <pc:spChg chg="mod">
          <ac:chgData name="Hulett, Ashley - BEA" userId="0d7e3c17-cc3a-4e22-aece-6e928574e724" providerId="ADAL" clId="{AB0368F2-5356-4B5A-B134-E6BF3D7367E8}" dt="2025-04-02T21:39:36.209" v="515" actId="20577"/>
          <ac:spMkLst>
            <pc:docMk/>
            <pc:sldMk cId="468762085" sldId="256"/>
            <ac:spMk id="5" creationId="{00000000-0000-0000-0000-000000000000}"/>
          </ac:spMkLst>
        </pc:spChg>
        <pc:spChg chg="mod">
          <ac:chgData name="Hulett, Ashley - BEA" userId="0d7e3c17-cc3a-4e22-aece-6e928574e724" providerId="ADAL" clId="{AB0368F2-5356-4B5A-B134-E6BF3D7367E8}" dt="2025-03-25T16:14:23.058" v="3" actId="20577"/>
          <ac:spMkLst>
            <pc:docMk/>
            <pc:sldMk cId="468762085" sldId="256"/>
            <ac:spMk id="7" creationId="{00000000-0000-0000-0000-000000000000}"/>
          </ac:spMkLst>
        </pc:spChg>
        <pc:spChg chg="mod">
          <ac:chgData name="Hulett, Ashley - BEA" userId="0d7e3c17-cc3a-4e22-aece-6e928574e724" providerId="ADAL" clId="{AB0368F2-5356-4B5A-B134-E6BF3D7367E8}" dt="2025-03-25T16:15:12.083" v="37" actId="20577"/>
          <ac:spMkLst>
            <pc:docMk/>
            <pc:sldMk cId="468762085" sldId="256"/>
            <ac:spMk id="8" creationId="{00000000-0000-0000-0000-000000000000}"/>
          </ac:spMkLst>
        </pc:spChg>
        <pc:spChg chg="mod">
          <ac:chgData name="Hulett, Ashley - BEA" userId="0d7e3c17-cc3a-4e22-aece-6e928574e724" providerId="ADAL" clId="{AB0368F2-5356-4B5A-B134-E6BF3D7367E8}" dt="2025-04-02T21:39:25.457" v="499" actId="1076"/>
          <ac:spMkLst>
            <pc:docMk/>
            <pc:sldMk cId="468762085" sldId="256"/>
            <ac:spMk id="17" creationId="{65BC7EDC-34FE-4A8C-8C6D-14A3C2C3E91B}"/>
          </ac:spMkLst>
        </pc:spChg>
        <pc:spChg chg="mod">
          <ac:chgData name="Hulett, Ashley - BEA" userId="0d7e3c17-cc3a-4e22-aece-6e928574e724" providerId="ADAL" clId="{AB0368F2-5356-4B5A-B134-E6BF3D7367E8}" dt="2025-04-17T16:34:05.708" v="846" actId="1076"/>
          <ac:spMkLst>
            <pc:docMk/>
            <pc:sldMk cId="468762085" sldId="256"/>
            <ac:spMk id="18" creationId="{6061BEB5-BF78-48FB-862A-A18CF10A98BB}"/>
          </ac:spMkLst>
        </pc:spChg>
        <pc:spChg chg="add del mod">
          <ac:chgData name="Hulett, Ashley - BEA" userId="0d7e3c17-cc3a-4e22-aece-6e928574e724" providerId="ADAL" clId="{AB0368F2-5356-4B5A-B134-E6BF3D7367E8}" dt="2025-04-17T16:32:39.582" v="804" actId="14100"/>
          <ac:spMkLst>
            <pc:docMk/>
            <pc:sldMk cId="468762085" sldId="256"/>
            <ac:spMk id="19" creationId="{3F5DDA11-41B6-4EF4-9170-AED766F3BFA5}"/>
          </ac:spMkLst>
        </pc:spChg>
        <pc:picChg chg="mod">
          <ac:chgData name="Hulett, Ashley - BEA" userId="0d7e3c17-cc3a-4e22-aece-6e928574e724" providerId="ADAL" clId="{AB0368F2-5356-4B5A-B134-E6BF3D7367E8}" dt="2025-04-17T16:37:01.159" v="852" actId="14100"/>
          <ac:picMkLst>
            <pc:docMk/>
            <pc:sldMk cId="468762085" sldId="256"/>
            <ac:picMk id="10" creationId="{D7CB9AF9-6749-4DE4-B61E-4F4736515DBE}"/>
          </ac:picMkLst>
        </pc:picChg>
        <pc:picChg chg="mod">
          <ac:chgData name="Hulett, Ashley - BEA" userId="0d7e3c17-cc3a-4e22-aece-6e928574e724" providerId="ADAL" clId="{AB0368F2-5356-4B5A-B134-E6BF3D7367E8}" dt="2025-04-17T16:36:56.782" v="851" actId="14100"/>
          <ac:picMkLst>
            <pc:docMk/>
            <pc:sldMk cId="468762085" sldId="256"/>
            <ac:picMk id="11" creationId="{59BF0086-EC7B-4F96-9059-B8E1049AD2F4}"/>
          </ac:picMkLst>
        </pc:picChg>
        <pc:picChg chg="mod">
          <ac:chgData name="Hulett, Ashley - BEA" userId="0d7e3c17-cc3a-4e22-aece-6e928574e724" providerId="ADAL" clId="{AB0368F2-5356-4B5A-B134-E6BF3D7367E8}" dt="2025-04-17T16:36:40.990" v="849" actId="14100"/>
          <ac:picMkLst>
            <pc:docMk/>
            <pc:sldMk cId="468762085" sldId="256"/>
            <ac:picMk id="12" creationId="{25A6D9EF-FE98-40EF-9D6C-A851A3283FE4}"/>
          </ac:picMkLst>
        </pc:picChg>
      </pc:sldChg>
      <pc:sldChg chg="modSp mod">
        <pc:chgData name="Hulett, Ashley - BEA" userId="0d7e3c17-cc3a-4e22-aece-6e928574e724" providerId="ADAL" clId="{AB0368F2-5356-4B5A-B134-E6BF3D7367E8}" dt="2025-04-17T16:37:10.630" v="853" actId="14100"/>
        <pc:sldMkLst>
          <pc:docMk/>
          <pc:sldMk cId="1574068106" sldId="257"/>
        </pc:sldMkLst>
        <pc:spChg chg="mod">
          <ac:chgData name="Hulett, Ashley - BEA" userId="0d7e3c17-cc3a-4e22-aece-6e928574e724" providerId="ADAL" clId="{AB0368F2-5356-4B5A-B134-E6BF3D7367E8}" dt="2025-04-14T21:43:11.638" v="712" actId="20577"/>
          <ac:spMkLst>
            <pc:docMk/>
            <pc:sldMk cId="1574068106" sldId="257"/>
            <ac:spMk id="3" creationId="{EBD3AB4D-3572-4315-B981-8013C2E15241}"/>
          </ac:spMkLst>
        </pc:spChg>
        <pc:spChg chg="mod">
          <ac:chgData name="Hulett, Ashley - BEA" userId="0d7e3c17-cc3a-4e22-aece-6e928574e724" providerId="ADAL" clId="{AB0368F2-5356-4B5A-B134-E6BF3D7367E8}" dt="2025-04-10T20:07:57.760" v="677" actId="20577"/>
          <ac:spMkLst>
            <pc:docMk/>
            <pc:sldMk cId="1574068106" sldId="257"/>
            <ac:spMk id="9" creationId="{2ABE2B46-5598-4A8F-943F-6A7B360787C7}"/>
          </ac:spMkLst>
        </pc:spChg>
        <pc:spChg chg="mod">
          <ac:chgData name="Hulett, Ashley - BEA" userId="0d7e3c17-cc3a-4e22-aece-6e928574e724" providerId="ADAL" clId="{AB0368F2-5356-4B5A-B134-E6BF3D7367E8}" dt="2025-04-02T14:59:21.371" v="254" actId="313"/>
          <ac:spMkLst>
            <pc:docMk/>
            <pc:sldMk cId="1574068106" sldId="257"/>
            <ac:spMk id="10" creationId="{CAB069AE-1896-4145-AC99-682ADC784B4A}"/>
          </ac:spMkLst>
        </pc:spChg>
        <pc:spChg chg="mod">
          <ac:chgData name="Hulett, Ashley - BEA" userId="0d7e3c17-cc3a-4e22-aece-6e928574e724" providerId="ADAL" clId="{AB0368F2-5356-4B5A-B134-E6BF3D7367E8}" dt="2025-04-10T20:28:21.809" v="694" actId="20577"/>
          <ac:spMkLst>
            <pc:docMk/>
            <pc:sldMk cId="1574068106" sldId="257"/>
            <ac:spMk id="13" creationId="{614A3B11-8AA3-42B7-B8F4-392EAF21B8FB}"/>
          </ac:spMkLst>
        </pc:spChg>
        <pc:spChg chg="mod">
          <ac:chgData name="Hulett, Ashley - BEA" userId="0d7e3c17-cc3a-4e22-aece-6e928574e724" providerId="ADAL" clId="{AB0368F2-5356-4B5A-B134-E6BF3D7367E8}" dt="2025-04-01T18:24:42.428" v="196" actId="1076"/>
          <ac:spMkLst>
            <pc:docMk/>
            <pc:sldMk cId="1574068106" sldId="257"/>
            <ac:spMk id="18" creationId="{217B2B74-BB71-41E9-BF7C-4A3E2F3A5BE1}"/>
          </ac:spMkLst>
        </pc:spChg>
        <pc:spChg chg="mod">
          <ac:chgData name="Hulett, Ashley - BEA" userId="0d7e3c17-cc3a-4e22-aece-6e928574e724" providerId="ADAL" clId="{AB0368F2-5356-4B5A-B134-E6BF3D7367E8}" dt="2025-03-25T16:14:31.849" v="7" actId="20577"/>
          <ac:spMkLst>
            <pc:docMk/>
            <pc:sldMk cId="1574068106" sldId="257"/>
            <ac:spMk id="20" creationId="{B9C5C490-0A78-475C-BAD1-C5FE2592D5C4}"/>
          </ac:spMkLst>
        </pc:spChg>
        <pc:grpChg chg="mod">
          <ac:chgData name="Hulett, Ashley - BEA" userId="0d7e3c17-cc3a-4e22-aece-6e928574e724" providerId="ADAL" clId="{AB0368F2-5356-4B5A-B134-E6BF3D7367E8}" dt="2025-04-01T18:24:42.428" v="196" actId="1076"/>
          <ac:grpSpMkLst>
            <pc:docMk/>
            <pc:sldMk cId="1574068106" sldId="257"/>
            <ac:grpSpMk id="16" creationId="{26D95FBF-6A1A-4052-81EF-709521F80FDF}"/>
          </ac:grpSpMkLst>
        </pc:grpChg>
        <pc:picChg chg="mod">
          <ac:chgData name="Hulett, Ashley - BEA" userId="0d7e3c17-cc3a-4e22-aece-6e928574e724" providerId="ADAL" clId="{AB0368F2-5356-4B5A-B134-E6BF3D7367E8}" dt="2025-04-10T20:28:35.880" v="696" actId="14100"/>
          <ac:picMkLst>
            <pc:docMk/>
            <pc:sldMk cId="1574068106" sldId="257"/>
            <ac:picMk id="7" creationId="{0AD39704-5058-40AF-8144-4DEF00E00346}"/>
          </ac:picMkLst>
        </pc:picChg>
        <pc:picChg chg="mod">
          <ac:chgData name="Hulett, Ashley - BEA" userId="0d7e3c17-cc3a-4e22-aece-6e928574e724" providerId="ADAL" clId="{AB0368F2-5356-4B5A-B134-E6BF3D7367E8}" dt="2025-04-01T18:24:42.428" v="196" actId="1076"/>
          <ac:picMkLst>
            <pc:docMk/>
            <pc:sldMk cId="1574068106" sldId="257"/>
            <ac:picMk id="17" creationId="{320D3B21-2111-4862-A1B1-5EAE3B055511}"/>
          </ac:picMkLst>
        </pc:picChg>
        <pc:picChg chg="mod">
          <ac:chgData name="Hulett, Ashley - BEA" userId="0d7e3c17-cc3a-4e22-aece-6e928574e724" providerId="ADAL" clId="{AB0368F2-5356-4B5A-B134-E6BF3D7367E8}" dt="2025-04-17T16:37:10.630" v="853" actId="14100"/>
          <ac:picMkLst>
            <pc:docMk/>
            <pc:sldMk cId="1574068106" sldId="257"/>
            <ac:picMk id="1028" creationId="{362B8191-26DA-48B9-8543-4D6AD4747F89}"/>
          </ac:picMkLst>
        </pc:picChg>
      </pc:sldChg>
      <pc:sldChg chg="new del">
        <pc:chgData name="Hulett, Ashley - BEA" userId="0d7e3c17-cc3a-4e22-aece-6e928574e724" providerId="ADAL" clId="{AB0368F2-5356-4B5A-B134-E6BF3D7367E8}" dt="2025-04-02T15:01:56.975" v="255" actId="2696"/>
        <pc:sldMkLst>
          <pc:docMk/>
          <pc:sldMk cId="1213093821" sldId="258"/>
        </pc:sldMkLst>
      </pc:sldChg>
    </pc:docChg>
  </pc:docChgLst>
  <pc:docChgLst>
    <pc:chgData name="Hulett, Ashley - BEA" userId="0d7e3c17-cc3a-4e22-aece-6e928574e724" providerId="ADAL" clId="{A675C4F7-14E7-44BA-B268-A7BACB719BA6}"/>
    <pc:docChg chg="modSld">
      <pc:chgData name="Hulett, Ashley - BEA" userId="0d7e3c17-cc3a-4e22-aece-6e928574e724" providerId="ADAL" clId="{A675C4F7-14E7-44BA-B268-A7BACB719BA6}" dt="2023-10-17T15:33:24.522" v="40" actId="20577"/>
      <pc:docMkLst>
        <pc:docMk/>
      </pc:docMkLst>
      <pc:sldChg chg="modSp mod">
        <pc:chgData name="Hulett, Ashley - BEA" userId="0d7e3c17-cc3a-4e22-aece-6e928574e724" providerId="ADAL" clId="{A675C4F7-14E7-44BA-B268-A7BACB719BA6}" dt="2023-10-17T15:33:24.522" v="40" actId="20577"/>
        <pc:sldMkLst>
          <pc:docMk/>
          <pc:sldMk cId="468762085" sldId="256"/>
        </pc:sldMkLst>
      </pc:sldChg>
      <pc:sldChg chg="modSp mod">
        <pc:chgData name="Hulett, Ashley - BEA" userId="0d7e3c17-cc3a-4e22-aece-6e928574e724" providerId="ADAL" clId="{A675C4F7-14E7-44BA-B268-A7BACB719BA6}" dt="2023-10-17T15:33:09.343" v="36" actId="20577"/>
        <pc:sldMkLst>
          <pc:docMk/>
          <pc:sldMk cId="1574068106" sldId="257"/>
        </pc:sldMkLst>
      </pc:sldChg>
    </pc:docChg>
  </pc:docChgLst>
  <pc:docChgLst>
    <pc:chgData name="Hulett, Ashley - BEA" userId="0d7e3c17-cc3a-4e22-aece-6e928574e724" providerId="ADAL" clId="{F1C43575-46E3-4E23-BCB0-F5D046DF6A84}"/>
    <pc:docChg chg="modSld">
      <pc:chgData name="Hulett, Ashley - BEA" userId="0d7e3c17-cc3a-4e22-aece-6e928574e724" providerId="ADAL" clId="{F1C43575-46E3-4E23-BCB0-F5D046DF6A84}" dt="2024-02-27T20:49:00.344" v="20" actId="1076"/>
      <pc:docMkLst>
        <pc:docMk/>
      </pc:docMkLst>
      <pc:sldChg chg="modSp mod">
        <pc:chgData name="Hulett, Ashley - BEA" userId="0d7e3c17-cc3a-4e22-aece-6e928574e724" providerId="ADAL" clId="{F1C43575-46E3-4E23-BCB0-F5D046DF6A84}" dt="2024-02-27T20:49:00.344" v="20" actId="1076"/>
        <pc:sldMkLst>
          <pc:docMk/>
          <pc:sldMk cId="468762085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BFDBB-116C-47C0-B1A7-4F7D68C86528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22B78-D1CF-4DE6-BE1C-53ACF03DD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1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F22B78-D1CF-4DE6-BE1C-53ACF03DD5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4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7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4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14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7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3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4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1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534D2-85E2-41AE-AF0C-8609CB0950F2}" type="datetimeFigureOut">
              <a:rPr lang="en-US" smtClean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CFED-9CF6-48DC-AE62-03AA2F64BC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8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551" tIns="182505" rIns="274551" bIns="182505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5382252"/>
            <a:ext cx="3635455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red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plastic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folder (with brads &amp; horizontal pockets) </a:t>
            </a:r>
            <a:endParaRPr lang="en-US" sz="120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boxes of 24 Crayola crayons*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boxes of Crayola colored pencils*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boxes of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10 </a:t>
            </a:r>
            <a:r>
              <a:rPr lang="en-US" sz="1200" i="0" u="none" strike="noStrike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ct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Crayola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markers*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black Sharpie marker Ultra Fine Tip Marker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24 #2 sharpened pencils,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Ticonderoga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preferred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4 glue sticks 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4 oz. bottle of white Elmer’s glue</a:t>
            </a: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plastic school supply box (5” x 8”)</a:t>
            </a: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*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erasers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6 black dry erase markers,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Expo low odor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, please</a:t>
            </a:r>
            <a:endParaRPr lang="en-US" sz="120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yellow highlighters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ream of copy paper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pair of headphones ($10 range) *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box of Kleenex tissues</a:t>
            </a:r>
            <a:endParaRPr lang="en-US" sz="1200" b="0" dirty="0">
              <a:effectLst/>
              <a:latin typeface="Arial Narrow" panose="020B0606020202030204" pitchFamily="34" charset="0"/>
            </a:endParaRPr>
          </a:p>
          <a:p>
            <a:pPr indent="-114300" rtl="0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pair of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Fiskar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scissors (5” metal)*</a:t>
            </a:r>
          </a:p>
          <a:p>
            <a:pPr indent="-114300" rtl="0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*Optional Donation of Stickers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latin typeface="Arial Narrow" panose="020B0606020202030204" pitchFamily="34" charset="0"/>
              </a:rPr>
              <a:t>A-L last name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– 1 box sandwich size </a:t>
            </a:r>
            <a:r>
              <a:rPr lang="en-US" sz="1200" dirty="0">
                <a:latin typeface="Arial Narrow" panose="020B0606020202030204" pitchFamily="34" charset="0"/>
              </a:rPr>
              <a:t>Z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iploc bags</a:t>
            </a:r>
          </a:p>
          <a:p>
            <a:pPr rtl="0">
              <a:spcAft>
                <a:spcPts val="0"/>
              </a:spcAft>
            </a:pPr>
            <a:r>
              <a:rPr lang="en-US" sz="1200" b="1" dirty="0">
                <a:latin typeface="Arial Narrow" panose="020B0606020202030204" pitchFamily="34" charset="0"/>
              </a:rPr>
              <a:t>M-Z last name</a:t>
            </a:r>
            <a:r>
              <a:rPr lang="en-US" sz="1200" b="1" i="0" u="none" strike="noStrike" dirty="0">
                <a:effectLst/>
                <a:latin typeface="Arial Narrow" panose="020B0606020202030204" pitchFamily="34" charset="0"/>
              </a:rPr>
              <a:t> </a:t>
            </a:r>
            <a:r>
              <a:rPr lang="en-US" sz="1200" dirty="0">
                <a:latin typeface="Arial Narrow" panose="020B0606020202030204" pitchFamily="34" charset="0"/>
              </a:rPr>
              <a:t>– 1 box ga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llon size Ziploc bag (no sliders)</a:t>
            </a:r>
          </a:p>
          <a:p>
            <a:pPr indent="-114300"/>
            <a:r>
              <a:rPr lang="en-US" sz="1400" b="1" dirty="0">
                <a:latin typeface="Ink Free" panose="03080402000500000000" pitchFamily="66" charset="0"/>
              </a:rPr>
              <a:t>Art</a:t>
            </a:r>
            <a:r>
              <a:rPr lang="en-US" sz="1400" b="1" dirty="0">
                <a:latin typeface="Bradley Hand ITC" panose="03070402050302030203" pitchFamily="66" charset="0"/>
              </a:rPr>
              <a:t> </a:t>
            </a:r>
            <a:r>
              <a:rPr lang="en-US" sz="1200" b="1" dirty="0">
                <a:latin typeface="Bradley Hand ITC" panose="03070402050302030203" pitchFamily="66" charset="0"/>
              </a:rPr>
              <a:t>–</a:t>
            </a:r>
            <a:r>
              <a:rPr lang="en-US" sz="1200" b="1" dirty="0">
                <a:latin typeface="Arial Narrow" panose="020B0606020202030204" pitchFamily="34" charset="0"/>
              </a:rPr>
              <a:t>  2 rolls colored masking tape, any color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448910-529B-4546-A31D-A70037F60CE1}"/>
              </a:ext>
            </a:extLst>
          </p:cNvPr>
          <p:cNvGrpSpPr/>
          <p:nvPr/>
        </p:nvGrpSpPr>
        <p:grpSpPr>
          <a:xfrm rot="749789">
            <a:off x="4120081" y="5987789"/>
            <a:ext cx="2343150" cy="2356242"/>
            <a:chOff x="3728429" y="6310974"/>
            <a:chExt cx="2343150" cy="2356242"/>
          </a:xfrm>
        </p:grpSpPr>
        <p:pic>
          <p:nvPicPr>
            <p:cNvPr id="3076" name="Picture 4" descr="Vintage Tag Template - Free image on Pixabay">
              <a:extLst>
                <a:ext uri="{FF2B5EF4-FFF2-40B4-BE49-F238E27FC236}">
                  <a16:creationId xmlns:a16="http://schemas.microsoft.com/office/drawing/2014/main" id="{DEE5FFD4-87FC-4FB2-AFF9-907809D93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8429" y="6310974"/>
              <a:ext cx="2343150" cy="23562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4061803" y="6765820"/>
              <a:ext cx="1676400" cy="14465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Bring all your supplies to our </a:t>
              </a:r>
              <a:r>
                <a:rPr lang="en-US" sz="1600" b="1" dirty="0">
                  <a:solidFill>
                    <a:schemeClr val="bg1"/>
                  </a:solidFill>
                </a:rPr>
                <a:t>Back-to-School Open House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August ???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3:00-4:45 PM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215687A-808D-4381-8BEF-75BE262C4DF7}"/>
              </a:ext>
            </a:extLst>
          </p:cNvPr>
          <p:cNvSpPr txBox="1"/>
          <p:nvPr/>
        </p:nvSpPr>
        <p:spPr>
          <a:xfrm>
            <a:off x="304800" y="1763792"/>
            <a:ext cx="314776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plastic school supply box – label with name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2 boxes of 24 crayons, standard size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box of colored pencils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box of sharpened pencils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cs typeface="Arial" pitchFamily="34" charset="0"/>
              </a:rPr>
              <a:t>12 Elmer’s glue sticks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cs typeface="Arial" pitchFamily="34" charset="0"/>
              </a:rPr>
              <a:t>2 Elmer’s glue bottles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1 pair child scissors, Fiskars preferred- label</a:t>
            </a:r>
            <a:endParaRPr lang="en-US" sz="1200" b="1" dirty="0">
              <a:latin typeface="Arial Narrow" panose="020B0606020202030204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2 box broad tip washable markers, Crayola preferred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regular sized backpack – large enough for folders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ream of copy paper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pkg of Lysol Wipes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box of tissues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1 roll of paper towels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A-L last name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–</a:t>
            </a: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 1 package of baby wipes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M-Z last name</a:t>
            </a: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 – paper plates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Optional: Goldfish crackers or pretzels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Optional: Cardstock Any Color(White preferred)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Optional: White Paper Lunch Bags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400" b="1" dirty="0">
                <a:latin typeface="Ink Free" panose="03080402000500000000" pitchFamily="66" charset="0"/>
                <a:ea typeface="Times New Roman" pitchFamily="18" charset="0"/>
                <a:cs typeface="Calibri" pitchFamily="34" charset="0"/>
              </a:rPr>
              <a:t>Art</a:t>
            </a:r>
            <a:r>
              <a:rPr lang="en-US" sz="1200" b="1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 – 6 glue sticks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B66919-10A1-4F7D-8B6D-E9612F0515A3}"/>
              </a:ext>
            </a:extLst>
          </p:cNvPr>
          <p:cNvSpPr txBox="1"/>
          <p:nvPr/>
        </p:nvSpPr>
        <p:spPr>
          <a:xfrm>
            <a:off x="3452565" y="1485052"/>
            <a:ext cx="3237833" cy="527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30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</a:t>
            </a:r>
            <a:r>
              <a:rPr lang="en-US" sz="1200" b="1" i="0" u="none" strike="noStrike" dirty="0">
                <a:effectLst/>
                <a:latin typeface="Arial Narrow" panose="020B0606020202030204" pitchFamily="34" charset="0"/>
              </a:rPr>
              <a:t>plastic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 folders – blue</a:t>
            </a:r>
            <a:r>
              <a:rPr lang="en-US" sz="1200" dirty="0">
                <a:latin typeface="Arial Narrow" panose="020B0606020202030204" pitchFamily="34" charset="0"/>
              </a:rPr>
              <a:t> &amp;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red </a:t>
            </a:r>
          </a:p>
          <a:p>
            <a:pPr rtl="0" fontAlgn="base">
              <a:spcBef>
                <a:spcPts val="30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boxes of 24 crayons, Crayola preferred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24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 #2 yellow pencils (</a:t>
            </a:r>
            <a:r>
              <a:rPr lang="en-US" sz="1200" dirty="0">
                <a:latin typeface="Arial Narrow" panose="020B0606020202030204" pitchFamily="34" charset="0"/>
              </a:rPr>
              <a:t>plain yellow)</a:t>
            </a:r>
            <a:endParaRPr lang="en-US" sz="1200" b="0" i="0" u="none" strike="noStrike" dirty="0">
              <a:effectLst/>
              <a:latin typeface="Arial Narrow" panose="020B0606020202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boxes of Crayola</a:t>
            </a:r>
            <a:r>
              <a:rPr lang="en-US" sz="1200" b="1" i="0" u="none" strike="noStrike" dirty="0">
                <a:effectLst/>
                <a:latin typeface="Arial Narrow" panose="020B0606020202030204" pitchFamily="34" charset="0"/>
              </a:rPr>
              <a:t>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colored pencils</a:t>
            </a:r>
            <a:endParaRPr lang="en-US" sz="1200" dirty="0">
              <a:latin typeface="Arial Narrow" panose="020B0606020202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boxes Crayola Classic washable markers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yellow highlighters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black Sharpie markers</a:t>
            </a:r>
            <a:endParaRPr lang="en-US" sz="1200" b="0" i="0" u="none" strike="noStrike" dirty="0">
              <a:effectLst/>
              <a:latin typeface="Arial Narrow" panose="020B060602020203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1 pair </a:t>
            </a:r>
            <a:r>
              <a:rPr lang="en-US" sz="1200" dirty="0">
                <a:latin typeface="Arial Narrow" panose="020B0606020202030204" pitchFamily="34" charset="0"/>
              </a:rPr>
              <a:t>child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scissors, Fiskars preferred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6 glue sticks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 </a:t>
            </a:r>
            <a:r>
              <a:rPr lang="en-US" sz="1200" dirty="0">
                <a:latin typeface="Arial Narrow" panose="020B0606020202030204" pitchFamily="34" charset="0"/>
              </a:rPr>
              <a:t>Elmer’s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glue bottles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1 pack of black no scent dry erase markers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 ream of copy paper</a:t>
            </a:r>
          </a:p>
          <a:p>
            <a:pPr rtl="0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Box of Tissues</a:t>
            </a: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latin typeface="Arial Narrow" panose="020B0606020202030204" pitchFamily="34" charset="0"/>
              </a:rPr>
              <a:t>A-L last name 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– 1 box snack size </a:t>
            </a:r>
            <a:r>
              <a:rPr lang="en-US" sz="1200" dirty="0">
                <a:latin typeface="Arial Narrow" panose="020B0606020202030204" pitchFamily="34" charset="0"/>
              </a:rPr>
              <a:t>Z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iploc bags</a:t>
            </a:r>
          </a:p>
          <a:p>
            <a:pPr rtl="0">
              <a:spcAft>
                <a:spcPts val="0"/>
              </a:spcAft>
            </a:pPr>
            <a:r>
              <a:rPr lang="en-US" sz="1200" b="1" dirty="0">
                <a:latin typeface="Arial Narrow" panose="020B0606020202030204" pitchFamily="34" charset="0"/>
              </a:rPr>
              <a:t>M-Z last name</a:t>
            </a:r>
            <a:r>
              <a:rPr lang="en-US" sz="1200" b="1" i="0" u="none" strike="noStrike" dirty="0">
                <a:effectLst/>
                <a:latin typeface="Arial Narrow" panose="020B0606020202030204" pitchFamily="34" charset="0"/>
              </a:rPr>
              <a:t> </a:t>
            </a:r>
            <a:r>
              <a:rPr lang="en-US" sz="1200" dirty="0">
                <a:latin typeface="Arial Narrow" panose="020B0606020202030204" pitchFamily="34" charset="0"/>
              </a:rPr>
              <a:t>– 1 box sandwich</a:t>
            </a: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 size Ziploc bags</a:t>
            </a:r>
          </a:p>
          <a:p>
            <a:pPr rtl="0">
              <a:spcAft>
                <a:spcPts val="0"/>
              </a:spcAft>
            </a:pPr>
            <a:r>
              <a:rPr lang="en-US" sz="1400" b="1" dirty="0">
                <a:latin typeface="Ink Free" panose="03080402000500000000" pitchFamily="66" charset="0"/>
                <a:ea typeface="Times New Roman" pitchFamily="18" charset="0"/>
                <a:cs typeface="Calibri" pitchFamily="34" charset="0"/>
              </a:rPr>
              <a:t>Art</a:t>
            </a:r>
            <a:r>
              <a:rPr lang="en-US" sz="1100" b="1" dirty="0"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rPr>
              <a:t>  - 2-4 colored fine point sharpies, any color</a:t>
            </a:r>
          </a:p>
          <a:p>
            <a:pPr rtl="0">
              <a:spcAft>
                <a:spcPts val="0"/>
              </a:spcAft>
            </a:pPr>
            <a:endParaRPr lang="en-US" sz="1100" b="1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  <a:cs typeface="Calibri" pitchFamily="34" charset="0"/>
            </a:endParaRPr>
          </a:p>
          <a:p>
            <a:pPr rtl="0">
              <a:spcAft>
                <a:spcPts val="0"/>
              </a:spcAft>
            </a:pPr>
            <a:endParaRPr lang="en-US" sz="1100" b="1" dirty="0">
              <a:solidFill>
                <a:srgbClr val="000000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rtl="0">
              <a:spcAft>
                <a:spcPts val="0"/>
              </a:spcAft>
            </a:pPr>
            <a:endParaRPr lang="en-US" sz="1100" b="1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  <a:cs typeface="Calibri" pitchFamily="34" charset="0"/>
            </a:endParaRPr>
          </a:p>
          <a:p>
            <a:pPr rtl="0">
              <a:spcAft>
                <a:spcPts val="0"/>
              </a:spcAft>
            </a:pPr>
            <a:endParaRPr lang="en-US" sz="1100" b="1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  <a:cs typeface="Calibri" pitchFamily="34" charset="0"/>
            </a:endParaRPr>
          </a:p>
          <a:p>
            <a:pPr rtl="0">
              <a:spcAft>
                <a:spcPts val="0"/>
              </a:spcAft>
            </a:pPr>
            <a:endParaRPr lang="en-US" sz="1100" b="1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  <a:cs typeface="Calibri" pitchFamily="34" charset="0"/>
            </a:endParaRPr>
          </a:p>
          <a:p>
            <a:pPr rtl="0" fontAlgn="base">
              <a:spcAft>
                <a:spcPts val="0"/>
              </a:spcAft>
            </a:pPr>
            <a:endParaRPr lang="en-US" sz="13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rtl="0" fontAlgn="base">
              <a:spcAft>
                <a:spcPts val="0"/>
              </a:spcAft>
            </a:pPr>
            <a:r>
              <a:rPr lang="en-US" sz="1300" b="1" dirty="0">
                <a:solidFill>
                  <a:srgbClr val="FF0000"/>
                </a:solidFill>
                <a:latin typeface="Arial Narrow" panose="020B0606020202030204" pitchFamily="34" charset="0"/>
              </a:rPr>
              <a:t>INTEGRATED SERVICES REQUEST FOR K-5: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Kleenex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Dry Erase Markers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Colored Pencils</a:t>
            </a:r>
          </a:p>
          <a:p>
            <a:pPr fontAlgn="base"/>
            <a:r>
              <a:rPr lang="en-US" sz="1200" dirty="0">
                <a:latin typeface="Arial Narrow" panose="020B0606020202030204" pitchFamily="34" charset="0"/>
              </a:rPr>
              <a:t>Pencils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Markers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D7CB9AF9-6749-4DE4-B61E-4F4736515D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05" t="52572" r="30627" b="29143"/>
          <a:stretch/>
        </p:blipFill>
        <p:spPr bwMode="auto">
          <a:xfrm rot="20984231">
            <a:off x="1196608" y="1081991"/>
            <a:ext cx="784158" cy="74402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BF0086-EC7B-4F96-9059-B8E1049AD2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331" b="65714"/>
          <a:stretch/>
        </p:blipFill>
        <p:spPr bwMode="auto">
          <a:xfrm rot="1051076">
            <a:off x="4332914" y="775308"/>
            <a:ext cx="664633" cy="69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25A6D9EF-FE98-40EF-9D6C-A851A3283F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61" b="65714"/>
          <a:stretch/>
        </p:blipFill>
        <p:spPr bwMode="auto">
          <a:xfrm rot="20513125">
            <a:off x="3104792" y="4718393"/>
            <a:ext cx="686864" cy="698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5E81379-FC34-400E-BD7C-6E661478AE41}"/>
              </a:ext>
            </a:extLst>
          </p:cNvPr>
          <p:cNvGrpSpPr/>
          <p:nvPr/>
        </p:nvGrpSpPr>
        <p:grpSpPr>
          <a:xfrm>
            <a:off x="381000" y="228600"/>
            <a:ext cx="3048000" cy="910528"/>
            <a:chOff x="533400" y="228600"/>
            <a:chExt cx="3048000" cy="910528"/>
          </a:xfrm>
        </p:grpSpPr>
        <p:sp>
          <p:nvSpPr>
            <p:cNvPr id="7" name="Rectangle 6"/>
            <p:cNvSpPr/>
            <p:nvPr/>
          </p:nvSpPr>
          <p:spPr>
            <a:xfrm>
              <a:off x="1295400" y="482025"/>
              <a:ext cx="2286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1531938" algn="l"/>
                </a:tabLs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Calibri" pitchFamily="34" charset="0"/>
                </a:rPr>
                <a:t>Beattie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Calibri" pitchFamily="34" charset="0"/>
                </a:rPr>
                <a:t> </a:t>
              </a: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Calibri" pitchFamily="34" charset="0"/>
                </a:rPr>
                <a:t>Elementary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Calibri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1531938" algn="l"/>
                </a:tabLst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Calibri" pitchFamily="34" charset="0"/>
                </a:rPr>
                <a:t>2025-2026 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Calibri" pitchFamily="34" charset="0"/>
                </a:rPr>
                <a:t>School Supply List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pic>
          <p:nvPicPr>
            <p:cNvPr id="3078" name="Picture 6" descr="Home">
              <a:extLst>
                <a:ext uri="{FF2B5EF4-FFF2-40B4-BE49-F238E27FC236}">
                  <a16:creationId xmlns:a16="http://schemas.microsoft.com/office/drawing/2014/main" id="{7B9CA6FC-1CB6-4BCB-8494-4A366DB73C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28600"/>
              <a:ext cx="970010" cy="9105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EDB42E1-72F1-450D-835B-C1AE7EE04082}"/>
              </a:ext>
            </a:extLst>
          </p:cNvPr>
          <p:cNvSpPr txBox="1"/>
          <p:nvPr/>
        </p:nvSpPr>
        <p:spPr>
          <a:xfrm rot="1151179">
            <a:off x="4883300" y="1073565"/>
            <a:ext cx="1108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st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61BEB5-BF78-48FB-862A-A18CF10A98BB}"/>
              </a:ext>
            </a:extLst>
          </p:cNvPr>
          <p:cNvSpPr txBox="1"/>
          <p:nvPr/>
        </p:nvSpPr>
        <p:spPr>
          <a:xfrm rot="20729441">
            <a:off x="3684462" y="4529081"/>
            <a:ext cx="1799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nd</a:t>
            </a:r>
          </a:p>
          <a:p>
            <a:r>
              <a:rPr lang="en-US" sz="1600" dirty="0">
                <a:latin typeface="Arial Narrow" panose="020B0606020202030204" pitchFamily="34" charset="0"/>
              </a:rPr>
              <a:t>*please label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5DDA11-41B6-4EF4-9170-AED766F3BFA5}"/>
              </a:ext>
            </a:extLst>
          </p:cNvPr>
          <p:cNvSpPr txBox="1"/>
          <p:nvPr/>
        </p:nvSpPr>
        <p:spPr>
          <a:xfrm>
            <a:off x="1828800" y="1396425"/>
            <a:ext cx="1108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Arial Narrow" panose="020B0606020202030204" pitchFamily="34" charset="0"/>
              </a:rPr>
              <a:t>indergarten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BC7EDC-34FE-4A8C-8C6D-14A3C2C3E91B}"/>
              </a:ext>
            </a:extLst>
          </p:cNvPr>
          <p:cNvSpPr txBox="1"/>
          <p:nvPr/>
        </p:nvSpPr>
        <p:spPr>
          <a:xfrm>
            <a:off x="3940255" y="8489372"/>
            <a:ext cx="283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362B8191-26DA-48B9-8543-4D6AD4747F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86" r="51331" b="31429"/>
          <a:stretch/>
        </p:blipFill>
        <p:spPr bwMode="auto">
          <a:xfrm rot="20880595">
            <a:off x="228314" y="342189"/>
            <a:ext cx="674034" cy="68035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2EAC61E-92B7-424E-B198-F46FB5D61B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69" t="34286" b="31429"/>
          <a:stretch/>
        </p:blipFill>
        <p:spPr bwMode="auto">
          <a:xfrm rot="917972">
            <a:off x="5644675" y="2381784"/>
            <a:ext cx="824433" cy="73282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AD39704-5058-40AF-8144-4DEF00E003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5" t="64000" r="26996"/>
          <a:stretch/>
        </p:blipFill>
        <p:spPr bwMode="auto">
          <a:xfrm rot="847543">
            <a:off x="2936665" y="4468246"/>
            <a:ext cx="664341" cy="73138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D3AB4D-3572-4315-B981-8013C2E15241}"/>
              </a:ext>
            </a:extLst>
          </p:cNvPr>
          <p:cNvSpPr txBox="1"/>
          <p:nvPr/>
        </p:nvSpPr>
        <p:spPr>
          <a:xfrm>
            <a:off x="384844" y="1049986"/>
            <a:ext cx="315180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pair of headphones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box of fine-tip markers, Crayola preferred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box of crayons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24 sharpened pencils, Ticonderoga preferred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pack dry erase markers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2 ultra fine black Sharpie markers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4 pack of skinny dry erase markers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3 composition notebooks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yellow plastic folder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bottle of 4 oz Elmer’s glue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4 glue sticks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pair of 5” scissors, Fiskars preferred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box of tissues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ream of white copy paper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ream of colored copy paper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>
                <a:latin typeface="Arial Narrow" panose="020B0606020202030204" pitchFamily="34" charset="0"/>
              </a:rPr>
              <a:t>1 computer </a:t>
            </a:r>
            <a:r>
              <a:rPr lang="en-US" sz="1200" dirty="0">
                <a:latin typeface="Arial Narrow" panose="020B0606020202030204" pitchFamily="34" charset="0"/>
              </a:rPr>
              <a:t>mouse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1inch binder(3 ring) &amp; 1 pack binder dividers</a:t>
            </a: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A-L last name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– Sandwich size Ziploc bags</a:t>
            </a: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M-Z last name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– container of Clorox wipes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400" b="1" dirty="0">
                <a:latin typeface="Ink Free" panose="03080402000500000000" pitchFamily="66" charset="0"/>
              </a:rPr>
              <a:t>Art</a:t>
            </a:r>
            <a:r>
              <a:rPr lang="en-US" sz="1400" b="1" dirty="0">
                <a:latin typeface="Bradley Hand ITC" panose="03070402050302030203" pitchFamily="66" charset="0"/>
              </a:rPr>
              <a:t> </a:t>
            </a:r>
            <a:r>
              <a:rPr lang="en-US" sz="1200" b="1" dirty="0">
                <a:latin typeface="Bradley Hand ITC" panose="03070402050302030203" pitchFamily="66" charset="0"/>
              </a:rPr>
              <a:t>–</a:t>
            </a:r>
            <a:r>
              <a:rPr lang="en-US" sz="1200" b="1" dirty="0">
                <a:latin typeface="Arial Narrow" panose="020B0606020202030204" pitchFamily="34" charset="0"/>
              </a:rPr>
              <a:t> 1 roll colored duct tape, any color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BE2B46-5598-4A8F-943F-6A7B360787C7}"/>
              </a:ext>
            </a:extLst>
          </p:cNvPr>
          <p:cNvSpPr txBox="1"/>
          <p:nvPr/>
        </p:nvSpPr>
        <p:spPr>
          <a:xfrm>
            <a:off x="353391" y="5140091"/>
            <a:ext cx="32556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Aft>
                <a:spcPts val="0"/>
              </a:spcAft>
            </a:pPr>
            <a:r>
              <a:rPr lang="en-US" sz="1200" b="0" i="0" u="none" strike="noStrike" dirty="0">
                <a:effectLst/>
                <a:latin typeface="Arial Narrow" panose="020B0606020202030204" pitchFamily="34" charset="0"/>
              </a:rPr>
              <a:t>24 </a:t>
            </a:r>
            <a:r>
              <a:rPr lang="en-US" sz="1200" b="1" i="0" u="none" strike="noStrike" dirty="0">
                <a:effectLst/>
                <a:latin typeface="Arial Narrow" panose="020B0606020202030204" pitchFamily="34" charset="0"/>
              </a:rPr>
              <a:t>s</a:t>
            </a:r>
            <a:r>
              <a:rPr lang="en-US" sz="1200" b="1" dirty="0">
                <a:latin typeface="Arial Narrow" panose="020B0606020202030204" pitchFamily="34" charset="0"/>
              </a:rPr>
              <a:t>harpened</a:t>
            </a:r>
            <a:r>
              <a:rPr lang="en-US" sz="1200" dirty="0">
                <a:latin typeface="Arial Narrow" panose="020B0606020202030204" pitchFamily="34" charset="0"/>
              </a:rPr>
              <a:t> pencils, or mechanical (with extra lead)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yellow </a:t>
            </a:r>
            <a:r>
              <a:rPr lang="en-US" sz="1200" b="1" dirty="0">
                <a:latin typeface="Arial Narrow" panose="020B0606020202030204" pitchFamily="34" charset="0"/>
              </a:rPr>
              <a:t>plastic</a:t>
            </a:r>
            <a:r>
              <a:rPr lang="en-US" sz="1200" dirty="0">
                <a:latin typeface="Arial Narrow" panose="020B0606020202030204" pitchFamily="34" charset="0"/>
              </a:rPr>
              <a:t> folder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pairs of headphones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pair 5” scissors (Fiskars preferred)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composition notebooks-No spiral notebooks please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supply box or pencil pouch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box of colored pencils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boxes of fine tip markers (Crayola preferred)</a:t>
            </a:r>
          </a:p>
          <a:p>
            <a:pPr fontAlgn="base"/>
            <a:r>
              <a:rPr lang="en-US" sz="1200" dirty="0">
                <a:latin typeface="Arial Narrow" panose="020B0606020202030204" pitchFamily="34" charset="0"/>
              </a:rPr>
              <a:t>2 packs </a:t>
            </a:r>
            <a:r>
              <a:rPr lang="en-US" sz="1200" b="1" dirty="0">
                <a:latin typeface="Arial Narrow" panose="020B0606020202030204" pitchFamily="34" charset="0"/>
              </a:rPr>
              <a:t>fine tip </a:t>
            </a:r>
            <a:r>
              <a:rPr lang="en-US" sz="1200" dirty="0">
                <a:latin typeface="Arial Narrow" panose="020B0606020202030204" pitchFamily="34" charset="0"/>
              </a:rPr>
              <a:t>dry erase markers (Expo preferred)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dry erase erasers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set Crayola watercolor paints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bottle of 4oz Elmer’s glue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2 boxes of tissues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ream of white copy paper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531938" algn="l"/>
              </a:tabLst>
            </a:pPr>
            <a:r>
              <a:rPr lang="en-US" sz="1200" dirty="0">
                <a:latin typeface="Arial Narrow" panose="020B0606020202030204" pitchFamily="34" charset="0"/>
              </a:rPr>
              <a:t>1 ream of colored copy paper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1 box of gallon size Ziploc bags</a:t>
            </a:r>
          </a:p>
          <a:p>
            <a:pPr fontAlgn="base"/>
            <a:r>
              <a:rPr lang="en-US" sz="1200" dirty="0">
                <a:latin typeface="Arial Narrow" panose="020B0606020202030204" pitchFamily="34" charset="0"/>
              </a:rPr>
              <a:t>Optional-wireless mouse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latin typeface="Arial Narrow" panose="020B0606020202030204" pitchFamily="34" charset="0"/>
              </a:rPr>
              <a:t>Optional-bag of jolly ranchers</a:t>
            </a:r>
          </a:p>
          <a:p>
            <a:pPr rtl="0" fontAlgn="base"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Ink Free" panose="03080402000500000000" pitchFamily="66" charset="0"/>
              </a:rPr>
              <a:t>Art </a:t>
            </a: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– 1 ream of copy paper</a:t>
            </a:r>
            <a:endParaRPr lang="en-US" sz="1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B069AE-1896-4145-AC99-682ADC784B4A}"/>
              </a:ext>
            </a:extLst>
          </p:cNvPr>
          <p:cNvSpPr txBox="1"/>
          <p:nvPr/>
        </p:nvSpPr>
        <p:spPr>
          <a:xfrm>
            <a:off x="3683787" y="1586878"/>
            <a:ext cx="294561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6 composition notebooks, wide ruled</a:t>
            </a:r>
          </a:p>
          <a:p>
            <a:pPr rtl="0" fontAlgn="base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48 #2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sharpened pencils, Ticonderoga preferred</a:t>
            </a:r>
          </a:p>
          <a:p>
            <a:pPr rtl="0" fontAlgn="base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pencil sharpeners with a cover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pair 7” scissors</a:t>
            </a:r>
          </a:p>
          <a:p>
            <a:pPr rtl="0" fontAlgn="base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2 black dry erase markers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dry erase eraser</a:t>
            </a:r>
            <a:endParaRPr lang="en-US" sz="1200" b="0" i="0" u="none" strike="noStrike" dirty="0">
              <a:solidFill>
                <a:srgbClr val="000000"/>
              </a:solidFill>
              <a:effectLst/>
              <a:latin typeface="Arial Narrow" panose="020B0606020202030204" pitchFamily="34" charset="0"/>
            </a:endParaRP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2 white hi-polymer erasers</a:t>
            </a:r>
          </a:p>
          <a:p>
            <a:pPr rtl="0" fontAlgn="base"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1 box of colored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pencils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box of Markers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folder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2 bottles of Elmer’s glue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2 boxes of tissues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ream of copy paper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pair headphones or earbuds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3 ring binder, 1 inch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set of 5-tab binder dividers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 pencil box</a:t>
            </a:r>
            <a:endParaRPr lang="en-US" sz="12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fontAlgn="base"/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Optional – wireless mouse</a:t>
            </a: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A-L last name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– box of markers</a:t>
            </a:r>
          </a:p>
          <a:p>
            <a:pPr rtl="0" fontAlgn="base"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M-Z last name –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Elmer’s glue</a:t>
            </a:r>
          </a:p>
          <a:p>
            <a:pPr rtl="0" fontAlgn="base"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Ink Free" panose="03080402000500000000" pitchFamily="66" charset="0"/>
              </a:rPr>
              <a:t>Art</a:t>
            </a:r>
            <a:r>
              <a:rPr lang="en-US" sz="14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 –</a:t>
            </a: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 8 oz bottle </a:t>
            </a:r>
            <a:r>
              <a:rPr lang="en-US" sz="1200" b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Aleene’s</a:t>
            </a: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 tacky glue</a:t>
            </a:r>
          </a:p>
          <a:p>
            <a:pPr rtl="0" fontAlgn="base"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rtl="0" fontAlgn="base">
              <a:spcAft>
                <a:spcPts val="0"/>
              </a:spcAft>
            </a:pPr>
            <a:endParaRPr lang="en-US" sz="1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rtl="0" fontAlgn="base">
              <a:spcAft>
                <a:spcPts val="0"/>
              </a:spcAft>
            </a:pPr>
            <a:r>
              <a:rPr lang="en-US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OFFICE SUPPLY REQUEST FOR K-5: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Reams of White Paper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Ream of White Cardstock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Post It Notes</a:t>
            </a:r>
          </a:p>
          <a:p>
            <a:pPr rtl="0" fontAlgn="base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Kleenex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CBC6AA-E247-40B6-BAD4-D7903CE7A0E4}"/>
              </a:ext>
            </a:extLst>
          </p:cNvPr>
          <p:cNvSpPr txBox="1"/>
          <p:nvPr/>
        </p:nvSpPr>
        <p:spPr>
          <a:xfrm rot="21022181">
            <a:off x="831241" y="317194"/>
            <a:ext cx="1108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rd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045B47-27DE-420B-B8C2-B6EC844DEB42}"/>
              </a:ext>
            </a:extLst>
          </p:cNvPr>
          <p:cNvSpPr txBox="1"/>
          <p:nvPr/>
        </p:nvSpPr>
        <p:spPr>
          <a:xfrm rot="852906">
            <a:off x="6227718" y="2870395"/>
            <a:ext cx="1108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th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4A3B11-8AA3-42B7-B8F4-392EAF21B8FB}"/>
              </a:ext>
            </a:extLst>
          </p:cNvPr>
          <p:cNvSpPr txBox="1"/>
          <p:nvPr/>
        </p:nvSpPr>
        <p:spPr>
          <a:xfrm rot="852906">
            <a:off x="3195885" y="4735229"/>
            <a:ext cx="602077" cy="58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     </a:t>
            </a:r>
            <a:r>
              <a:rPr lang="en-US" sz="1600" dirty="0" err="1">
                <a:latin typeface="Arial Narrow" panose="020B0606020202030204" pitchFamily="34" charset="0"/>
              </a:rPr>
              <a:t>th</a:t>
            </a:r>
            <a:endParaRPr lang="en-US" sz="1600" dirty="0">
              <a:latin typeface="Arial Narrow" panose="020B0606020202030204" pitchFamily="34" charset="0"/>
            </a:endParaRP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6D95FBF-6A1A-4052-81EF-709521F80FDF}"/>
              </a:ext>
            </a:extLst>
          </p:cNvPr>
          <p:cNvGrpSpPr/>
          <p:nvPr/>
        </p:nvGrpSpPr>
        <p:grpSpPr>
          <a:xfrm rot="749789">
            <a:off x="3885185" y="6528636"/>
            <a:ext cx="2343150" cy="2356242"/>
            <a:chOff x="3702891" y="6336357"/>
            <a:chExt cx="2343150" cy="2356242"/>
          </a:xfrm>
        </p:grpSpPr>
        <p:pic>
          <p:nvPicPr>
            <p:cNvPr id="17" name="Picture 4" descr="Vintage Tag Template - Free image on Pixabay">
              <a:extLst>
                <a:ext uri="{FF2B5EF4-FFF2-40B4-BE49-F238E27FC236}">
                  <a16:creationId xmlns:a16="http://schemas.microsoft.com/office/drawing/2014/main" id="{320D3B21-2111-4862-A1B1-5EAE3B0555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2891" y="6336357"/>
              <a:ext cx="2343150" cy="23562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17B2B74-BB71-41E9-BF7C-4A3E2F3A5BE1}"/>
                </a:ext>
              </a:extLst>
            </p:cNvPr>
            <p:cNvSpPr txBox="1"/>
            <p:nvPr/>
          </p:nvSpPr>
          <p:spPr>
            <a:xfrm>
              <a:off x="4061803" y="6765820"/>
              <a:ext cx="1676400" cy="144655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Bring all your supplies to our </a:t>
              </a:r>
              <a:r>
                <a:rPr lang="en-US" sz="1600" b="1" dirty="0">
                  <a:solidFill>
                    <a:schemeClr val="bg1"/>
                  </a:solidFill>
                </a:rPr>
                <a:t>Back-to-School Open House</a:t>
              </a:r>
            </a:p>
            <a:p>
              <a:pPr algn="ctr"/>
              <a:r>
                <a:rPr lang="en-US" sz="1400">
                  <a:solidFill>
                    <a:schemeClr val="bg1"/>
                  </a:solidFill>
                </a:rPr>
                <a:t>August </a:t>
              </a:r>
              <a:r>
                <a:rPr lang="en-US" sz="1400" dirty="0">
                  <a:solidFill>
                    <a:schemeClr val="bg1"/>
                  </a:solidFill>
                </a:rPr>
                <a:t>???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3:00-4:45 PM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99CC53-8B9A-4755-B988-AE87BB65F06B}"/>
              </a:ext>
            </a:extLst>
          </p:cNvPr>
          <p:cNvGrpSpPr/>
          <p:nvPr/>
        </p:nvGrpSpPr>
        <p:grpSpPr>
          <a:xfrm>
            <a:off x="3581400" y="232472"/>
            <a:ext cx="3080144" cy="910528"/>
            <a:chOff x="501256" y="228600"/>
            <a:chExt cx="3080144" cy="91052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C5C490-0A78-475C-BAD1-C5FE2592D5C4}"/>
                </a:ext>
              </a:extLst>
            </p:cNvPr>
            <p:cNvSpPr/>
            <p:nvPr/>
          </p:nvSpPr>
          <p:spPr>
            <a:xfrm>
              <a:off x="1295400" y="482025"/>
              <a:ext cx="2286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1531938" algn="l"/>
                </a:tabLs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Arial" panose="020B0604020202020204" pitchFamily="34" charset="0"/>
                </a:rPr>
                <a:t>Beattie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Arial" panose="020B0604020202020204" pitchFamily="34" charset="0"/>
                </a:rPr>
                <a:t> </a:t>
              </a: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Arial" panose="020B0604020202020204" pitchFamily="34" charset="0"/>
                </a:rPr>
                <a:t>Elementary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itchFamily="18" charset="0"/>
                <a:cs typeface="Arial" panose="020B0604020202020204" pitchFamily="34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tabLst>
                  <a:tab pos="1531938" algn="l"/>
                </a:tabLst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Arial" panose="020B0604020202020204" pitchFamily="34" charset="0"/>
                </a:rPr>
                <a:t>2025-2026 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  <a:ea typeface="Times New Roman" pitchFamily="18" charset="0"/>
                  <a:cs typeface="Arial" panose="020B0604020202020204" pitchFamily="34" charset="0"/>
                </a:rPr>
                <a:t>School Supply List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pic>
          <p:nvPicPr>
            <p:cNvPr id="21" name="Picture 6" descr="Home">
              <a:extLst>
                <a:ext uri="{FF2B5EF4-FFF2-40B4-BE49-F238E27FC236}">
                  <a16:creationId xmlns:a16="http://schemas.microsoft.com/office/drawing/2014/main" id="{6D3CBF85-C029-4A6B-86E8-97EC88B262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6" y="228600"/>
              <a:ext cx="970010" cy="9105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406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6962</TotalTime>
  <Words>811</Words>
  <Application>Microsoft Office PowerPoint</Application>
  <PresentationFormat>On-screen Show (4:3)</PresentationFormat>
  <Paragraphs>152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Bradley Hand ITC</vt:lpstr>
      <vt:lpstr>Calibri</vt:lpstr>
      <vt:lpstr>Ink Free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Hulett, Ashley - BEA</cp:lastModifiedBy>
  <cp:revision>141</cp:revision>
  <cp:lastPrinted>2023-04-12T17:52:06Z</cp:lastPrinted>
  <dcterms:created xsi:type="dcterms:W3CDTF">2012-05-08T16:16:51Z</dcterms:created>
  <dcterms:modified xsi:type="dcterms:W3CDTF">2025-04-17T16:37:18Z</dcterms:modified>
</cp:coreProperties>
</file>